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C6"/>
    <a:srgbClr val="6BAC47"/>
    <a:srgbClr val="A7A9AC"/>
    <a:srgbClr val="76C752"/>
    <a:srgbClr val="077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57164-9C6C-B44E-8755-F3C41BBB4BF4}" v="62" dt="2025-10-12T21:19:32.7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36"/>
    <p:restoredTop sz="94640"/>
  </p:normalViewPr>
  <p:slideViewPr>
    <p:cSldViewPr snapToGrid="0">
      <p:cViewPr>
        <p:scale>
          <a:sx n="90" d="100"/>
          <a:sy n="90" d="100"/>
        </p:scale>
        <p:origin x="52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F8681C4-AA7B-3823-513A-B34F7AB515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979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72B72-582B-3CDB-6BAE-0ED23E8CF0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E893B1-99EC-385C-22A1-1223C950C7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432080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F19CB2-70C0-21C6-0912-D6B6527CD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152900"/>
            <a:ext cx="9144000" cy="103187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 Name</a:t>
            </a:r>
          </a:p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730745A-572C-86E3-2065-6B2C4CBB9C98}"/>
              </a:ext>
            </a:extLst>
          </p:cNvPr>
          <p:cNvSpPr/>
          <p:nvPr userDrawn="1"/>
        </p:nvSpPr>
        <p:spPr>
          <a:xfrm>
            <a:off x="11184923" y="-305511"/>
            <a:ext cx="1481344" cy="1490696"/>
          </a:xfrm>
          <a:prstGeom prst="roundRect">
            <a:avLst/>
          </a:prstGeom>
          <a:solidFill>
            <a:srgbClr val="6BAC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BBF211-0101-D137-05F7-B1D12E48AD8F}"/>
              </a:ext>
            </a:extLst>
          </p:cNvPr>
          <p:cNvSpPr/>
          <p:nvPr userDrawn="1"/>
        </p:nvSpPr>
        <p:spPr>
          <a:xfrm>
            <a:off x="1993070" y="3873007"/>
            <a:ext cx="947136" cy="947136"/>
          </a:xfrm>
          <a:prstGeom prst="ellipse">
            <a:avLst/>
          </a:prstGeom>
          <a:solidFill>
            <a:srgbClr val="6BAC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96022FC-29E2-AECD-13F8-F897DA9A1446}"/>
              </a:ext>
            </a:extLst>
          </p:cNvPr>
          <p:cNvSpPr/>
          <p:nvPr userDrawn="1"/>
        </p:nvSpPr>
        <p:spPr>
          <a:xfrm>
            <a:off x="9987605" y="454038"/>
            <a:ext cx="736869" cy="736869"/>
          </a:xfrm>
          <a:prstGeom prst="ellipse">
            <a:avLst/>
          </a:prstGeom>
          <a:solidFill>
            <a:srgbClr val="008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10DEE3B-F0A2-D39F-B92C-5B5F1F6F795A}"/>
              </a:ext>
            </a:extLst>
          </p:cNvPr>
          <p:cNvSpPr/>
          <p:nvPr userDrawn="1"/>
        </p:nvSpPr>
        <p:spPr>
          <a:xfrm>
            <a:off x="298018" y="4705680"/>
            <a:ext cx="1746282" cy="1754569"/>
          </a:xfrm>
          <a:prstGeom prst="roundRect">
            <a:avLst/>
          </a:prstGeom>
          <a:solidFill>
            <a:srgbClr val="0085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709808E9-1E8B-FFD6-72D4-68CF1073C8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5" y="144775"/>
            <a:ext cx="3127248" cy="701626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8B2D71D-C0E1-4744-3525-9E2B2CC29901}"/>
              </a:ext>
            </a:extLst>
          </p:cNvPr>
          <p:cNvSpPr/>
          <p:nvPr userDrawn="1"/>
        </p:nvSpPr>
        <p:spPr>
          <a:xfrm>
            <a:off x="450418" y="4858080"/>
            <a:ext cx="1746282" cy="175456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EF91358-3DCD-2275-C6A8-4B41F6B5EA92}"/>
              </a:ext>
            </a:extLst>
          </p:cNvPr>
          <p:cNvSpPr/>
          <p:nvPr userDrawn="1"/>
        </p:nvSpPr>
        <p:spPr>
          <a:xfrm>
            <a:off x="11368952" y="-168127"/>
            <a:ext cx="1481344" cy="149069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19C6B1-E326-D05D-1FCC-E525C9004E1E}"/>
              </a:ext>
            </a:extLst>
          </p:cNvPr>
          <p:cNvSpPr/>
          <p:nvPr userDrawn="1"/>
        </p:nvSpPr>
        <p:spPr>
          <a:xfrm>
            <a:off x="10596006" y="1491925"/>
            <a:ext cx="588917" cy="58891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1A60591-E404-CC5E-53E2-FC6F48B445E3}"/>
              </a:ext>
            </a:extLst>
          </p:cNvPr>
          <p:cNvSpPr/>
          <p:nvPr userDrawn="1"/>
        </p:nvSpPr>
        <p:spPr>
          <a:xfrm>
            <a:off x="3003429" y="4498979"/>
            <a:ext cx="473568" cy="4735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5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F5B3-52E6-A872-0680-62481F75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85EEB7-DBDC-EB9E-3AF3-3D8903B5C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04641-A095-580D-D7E7-C336F2447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215E4-1F4D-7E4F-E7E2-4CAE1896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32F0F-FABC-4DF8-03CC-69016C65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31DE4-8D51-2BE4-AA8F-535A1541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C083B1-F289-0625-6152-C44CA93A3514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DDE767-AEBB-F71D-B189-25F283A7EC1C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48B7F3C-4772-09F2-8477-BF219B0D2685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AE1EC6-0F79-7CD8-DB3D-BF64D48C43A7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B00580A9-D132-B530-2F20-B492558E1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1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09A8F-4022-2154-7224-6EEE8D31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B5E4C-BC10-B9F4-435C-34411E651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BC715-9D16-1671-4B99-8C7BE116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72304-5644-2B06-0113-E914CD25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9C49-0B44-1E44-2AFB-08FC700C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F9B8A7-F025-5BB8-DA7D-2C087EF4E124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FA284-8727-CC87-05A5-AB24A83E1388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7DE304-D7EA-DA64-682E-934C012B2CA0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70B4B7-FC87-876A-0D27-C034E9A6C4FD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EA684262-744B-48A3-5014-3DB2175B0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5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B0FFD-4C8D-8F45-6CD9-05D217C80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D51AB-2F5B-857F-CDCA-06FA13CFD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F51A8-0C1C-93BD-2950-8C8247178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985D8-9B98-A9EF-5AE5-5ED89E25C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E3D29-11A1-D7B7-C06B-EF9666F2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EA3361-0AB2-75B1-09ED-708721409924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1EAE47-45D7-0716-080C-243850081499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3B7474-BE6D-ED07-08CF-5B19DFD2708B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B2F8A6F-8DB1-CB2C-C8D5-C70C6DB1A92F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8AED3778-EFBA-F2E9-D6D9-6B35B78BF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1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375D25-A47F-8D8D-3B12-146BA00347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31194" y="1871663"/>
            <a:ext cx="8329612" cy="2400300"/>
          </a:xfrm>
          <a:solidFill>
            <a:schemeClr val="tx2">
              <a:lumMod val="10000"/>
              <a:lumOff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Presenter Logo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BEC799-D650-801F-2AAC-F11EBB8226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30401" y="4414838"/>
            <a:ext cx="8329612" cy="771525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 Contact Info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DF03CD-4E9C-931F-6B49-1A795540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438" y="171450"/>
            <a:ext cx="3127248" cy="71707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729253C-D158-54E1-9B4F-5B52D9F1F5B6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669DCC7-2B7F-B0D0-270D-0463CE74F954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048C4F-A68F-C82B-7CB5-A81942A26C2E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2DCB95-59FC-63B9-D76D-D42BE9B97FBB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820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C831-4762-9E8A-12D4-B5BB7BAB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53739-A78E-F0AE-F507-457B7ECF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96ACB6-E309-2567-05C9-232AB7874F31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643886-7359-ADA5-3B84-0AF3469FDB02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2AA398-5C1E-9F0B-9CCC-22125163BAE5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9788CE5-95C8-0D6E-C654-FBDC9DE4453C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D4D48E7D-294E-BAD7-4F06-A5D411485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8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68AE9-6135-94AC-7FAD-E3CAABAF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1C897-2674-1FFE-C148-4F889943E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D6126-086B-A31D-93CB-E31ADCA7D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ED2A2-152D-1A58-E248-2AB8B502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67779-88D9-CE82-1EB0-69135FAD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476C83-F5C7-DB7B-B563-F1349F800E38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EFCC66-68FA-E184-6A11-C0E3262B63B7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7653BF-8D30-AE61-0894-B0E768C72AFB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827A8F-F143-D062-5B0C-ACF73009E685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2BC9ACA8-C375-7C12-842D-1A72CB653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670D-4465-9386-697A-AD9F629C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88578-30D3-8831-7EDC-ABE184CF9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F3440-FD7B-C6F7-C0FC-3D23BFCAD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4E183-47D7-5149-9C69-0F99F19EA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5382B-E408-7C73-6242-3D1CC632E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41CF6-86C5-7DED-1FCE-2B0653FE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F127D3-EB1A-5F3A-E9D8-DA7554033E08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76D9D8-C5FB-76D0-B7C3-B451D5FF429B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572C50-FBEE-E873-1DC8-21089163CBC5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FD7A50-A887-32B7-C271-D548F98EE7DE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C8EAF543-B98E-83E4-AE32-189481DB89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C5D7-DC4F-3FF5-0BF3-0782BEC0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D2810-7996-1299-616E-CAF92EA2B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A2AC1-BEFE-D005-D68A-71B8D3B4C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676F5-B645-D7E5-A0B3-E699410E1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BF48D-7618-4A21-B685-9D8A966CA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4B604-6801-86FC-E678-B15A2C7E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3884F-C463-1647-396B-2867FDBC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E0E0D7-3BD7-59DF-8387-1E860E07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0642D6-2E94-F279-7109-E66DF2A0165F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E52A7A-942F-CC38-C7F4-24119A7B10E6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307BFC-FA80-DA7F-6AA6-39F33C31EBA1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BCFE5A-EF68-7A02-A642-7BF9A5FA92F7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C3A15611-473A-C45B-36F3-894E2DCAF0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4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E973-1A73-C38E-8006-18410E3B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528A4-D24D-05B3-D303-17C45C6B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D9E60-4751-40D2-7CD8-1CF38E58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551F1-D678-E2B5-DF7C-40351FD3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6DF3F6-C438-EE56-4E9E-019ADD42C81A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147104-AFC0-61D1-DB9F-FC7C58F33F13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412284-739E-1C49-C65A-3837D0173515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5CC22D-3E15-3DE5-5A59-B56EC780C2AE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02F920D3-B150-D048-3BEB-72393C956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7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2E5E9-A6E8-766E-D3DA-7B0B6F5B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D901F-EF2F-151F-7EF6-C2F98985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E7169-384E-26C3-FACE-5F1C451E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64964A-B1A9-E667-896E-85CAFA5B4260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454A2E-2439-7762-A926-3C9C36EEF81C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6732AB-CE98-6355-4CDD-BC7D532EA3BE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E0820D-5AE4-76A9-E4B5-87FA7B433727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34837BB1-0CB3-48F8-182E-0F957FABFB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4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EE55-3956-1132-8E7A-DF44A3CC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7E226-DB3B-F042-7DF0-6A45F4625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7771F-ED68-1DB1-5854-1A6CE693C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521C2-F549-FF08-B835-3692314D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AB861-82CB-13E5-CDFC-18CB72A1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2C63D-DD45-4285-606F-65453CF7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E9B54C-682D-A50D-9836-E4BDB58E3E27}"/>
              </a:ext>
            </a:extLst>
          </p:cNvPr>
          <p:cNvGrpSpPr/>
          <p:nvPr userDrawn="1"/>
        </p:nvGrpSpPr>
        <p:grpSpPr>
          <a:xfrm>
            <a:off x="0" y="6349996"/>
            <a:ext cx="12192000" cy="522293"/>
            <a:chOff x="0" y="6349996"/>
            <a:chExt cx="12192000" cy="5222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256323-8223-2F25-A180-6C9695FFA06A}"/>
                </a:ext>
              </a:extLst>
            </p:cNvPr>
            <p:cNvSpPr/>
            <p:nvPr userDrawn="1"/>
          </p:nvSpPr>
          <p:spPr>
            <a:xfrm>
              <a:off x="0" y="6607171"/>
              <a:ext cx="12192000" cy="265118"/>
            </a:xfrm>
            <a:prstGeom prst="rect">
              <a:avLst/>
            </a:prstGeom>
            <a:solidFill>
              <a:srgbClr val="0085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8B0A4A-6494-F8BB-18E7-6C9A6FA55D21}"/>
                </a:ext>
              </a:extLst>
            </p:cNvPr>
            <p:cNvSpPr/>
            <p:nvPr userDrawn="1"/>
          </p:nvSpPr>
          <p:spPr>
            <a:xfrm>
              <a:off x="0" y="6349996"/>
              <a:ext cx="6096000" cy="265118"/>
            </a:xfrm>
            <a:prstGeom prst="rect">
              <a:avLst/>
            </a:prstGeom>
            <a:solidFill>
              <a:srgbClr val="6BAC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9497E0-801E-1008-E3BD-CFD5CE6F7A02}"/>
                </a:ext>
              </a:extLst>
            </p:cNvPr>
            <p:cNvSpPr/>
            <p:nvPr userDrawn="1"/>
          </p:nvSpPr>
          <p:spPr>
            <a:xfrm>
              <a:off x="6096000" y="6349996"/>
              <a:ext cx="6096000" cy="265118"/>
            </a:xfrm>
            <a:prstGeom prst="rect">
              <a:avLst/>
            </a:prstGeom>
            <a:solidFill>
              <a:srgbClr val="A7A9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 descr="A logo of a person holding a hand&#10;&#10;AI-generated content may be incorrect.">
            <a:extLst>
              <a:ext uri="{FF2B5EF4-FFF2-40B4-BE49-F238E27FC236}">
                <a16:creationId xmlns:a16="http://schemas.microsoft.com/office/drawing/2014/main" id="{3C9FA292-AEE2-20C1-A768-CE0ABD782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3940" y="111920"/>
            <a:ext cx="588044" cy="62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C58AB-AE85-4D25-D2FE-F21D62A0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01895-E0AB-1255-4421-CD89AEA59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DAE3B-7CC7-28AD-CAA1-E746F3405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E0C375-D873-5A45-B7E8-5D1362C5F49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13755-93C7-5BBA-7375-856DE6C817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44B53-F66B-CD65-6D35-0F85EEE65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F3A41-EAF9-364B-9DE1-34FFDBD9A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7A6F-EB6C-8273-5DE8-D7BF36781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E0597-D811-E4DA-DC59-2345E7AD2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FF214-517A-3261-C6D9-40588D9019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5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FE96-4072-AFB2-BAB2-F69D93C2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B86A8-9A4C-230F-F9FE-23CFB2D82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3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34ED82-2D23-48CB-B9ED-C30C74625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8792B-B385-F6EF-0004-52DFE18DC5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1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Ayden (Law) Olive</dc:creator>
  <cp:lastModifiedBy>Ayden (Law) Olive</cp:lastModifiedBy>
  <cp:revision>2</cp:revision>
  <dcterms:created xsi:type="dcterms:W3CDTF">2025-10-12T15:09:43Z</dcterms:created>
  <dcterms:modified xsi:type="dcterms:W3CDTF">2026-01-21T07:26:00Z</dcterms:modified>
</cp:coreProperties>
</file>