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36"/>
    <a:srgbClr val="FFDF00"/>
    <a:srgbClr val="00277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3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E94-822E-2CFF-7842-B0BC42C57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D06E3-C110-735A-D3BD-A14AA1572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8BF0D-A2F6-8D5A-DD44-9D3FE7E5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73EA1-5EF2-A1E4-EB08-0E5E2532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DF4C2-088B-4280-FDAC-A48B9F6A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EDE4-AEB0-8C4C-E25C-CBC9B3BA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E6627-E9B4-AAFD-2F65-474172AB2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37EC5-3185-7873-42C4-B0AA1891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6AEC-E73E-87C6-A419-D621A4A1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7A309-4A8D-BC13-681F-9D6C2A03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B1AA1-4049-1C85-C899-E27872399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D8E85-02B1-4FCC-5A21-7FC87BA5D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4F8FA-26DD-11DF-EF02-3F6ED064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63168-0297-D0CA-C7DA-C8D5D949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5E5EF-B61F-227D-7149-7D1AE35A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B2CB-7E65-4926-3C0C-F8E7EA0FF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02C0B-D326-CBBD-0BF6-8E79D3AE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37B25-9BE1-35F5-DFE7-0546E851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DD3B1-2E55-C45A-4BE2-30E1F309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44445-D103-46B2-93AF-E5BD0B31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AA00-0F3A-2659-B079-6BD0B1BA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2BD8B-65F7-E716-BDB8-F94978683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176F1-BDFD-2FFF-57D9-701DDBB4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C1F8A-72D4-9366-E36E-E026B405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DD2D1-7452-7626-620C-A6F817CD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7C21C-BF7F-5974-031F-7695FF9D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BD53-364E-643F-FEEA-03CB64101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B2935-FDA8-D464-3C7B-38BB965B9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4EDD1-CF2F-5AAC-7935-B78C190F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4C343-2478-727E-2C2F-9F7538F7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D4939-8FB1-9A24-8BAF-D20220BA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2D18-0428-576C-CA4E-09B621513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3C0A-162D-04E9-0EBF-0A96E74FA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89523-8736-4C92-1381-70F5F6375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93DCB-9D35-68DE-C7EA-3C4D79C79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4D9B0-CEC5-F619-7D25-C5AC60377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9ABC3-7100-483B-058B-146BAA1C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755F1-4E88-3DD4-AFFD-B7D513A4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FFE1A-822E-5FF6-9CA2-0488AAA4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7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4E56-D422-D4A3-DE3F-81653B5E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E297E-93C2-5FF8-57E3-9E2A7281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59FB6-2D63-6469-ADF8-19E764FD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C1FA9-F2E1-3B60-539B-52E313D5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4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27BC3-1876-7FE8-EC3C-3A7BDADF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D8040-02EB-337E-6C3D-A6756CAA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1012F-9254-3682-1FA6-FA847631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9A92-02AC-2ABA-7C5E-58B80D77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62F7-9B65-12BB-3B3E-3174605F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553BA-B115-E732-FBAD-E10BA71F3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FFD79-9E79-2EEC-4442-F551D97E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FD584-8687-DFA4-773F-DDF6843C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1C222-AC98-01DF-D9B1-EBF3048C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D93E-8B49-DEDB-3A3B-8D2C7AE8E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6416B-E438-30B2-4FD7-82FC174A0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4F016-3270-53CD-FDBF-6FF9BADEF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4538B-2B4F-F046-EC29-8C22B5187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BC68E-F846-B6DD-4D90-ADB3BDD4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7DFF5-21EF-68CD-478E-1233266C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0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12180-1B83-7465-9A93-9F5A41B5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A618B-2BC7-0143-E3AC-7D551D56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6C33-75DA-724E-FE33-C589A81EF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5F71-5543-46C3-93ED-F8C178EB26F9}" type="datetimeFigureOut">
              <a:rPr lang="en-US" smtClean="0"/>
              <a:t>2/1/23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06215-660F-1CB9-CF30-64987E294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D314-B913-38F8-1D1B-0DED3D43D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5165-6957-4520-A10C-A439C161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B06B2E-5343-779D-60F8-02F405A58A2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47" y="5608150"/>
            <a:ext cx="12310293" cy="1249850"/>
          </a:xfrm>
          <a:prstGeom prst="rect">
            <a:avLst/>
          </a:prstGeom>
        </p:spPr>
      </p:pic>
      <p:pic>
        <p:nvPicPr>
          <p:cNvPr id="9" name="Picture 8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5BC1A46E-4577-F7E9-6C38-805F8B6EE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199952"/>
            <a:ext cx="3687022" cy="6310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D7381A-261A-7D9C-FFAD-1981517CD669}"/>
              </a:ext>
            </a:extLst>
          </p:cNvPr>
          <p:cNvSpPr txBox="1"/>
          <p:nvPr/>
        </p:nvSpPr>
        <p:spPr>
          <a:xfrm>
            <a:off x="3705981" y="2637857"/>
            <a:ext cx="8253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Presentation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7E4544-945F-794D-7A03-B608EF396AB9}"/>
              </a:ext>
            </a:extLst>
          </p:cNvPr>
          <p:cNvSpPr txBox="1"/>
          <p:nvPr/>
        </p:nvSpPr>
        <p:spPr>
          <a:xfrm>
            <a:off x="3705981" y="3189805"/>
            <a:ext cx="825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8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929E6F-4AB8-5C75-A155-9E57B2B785F5}"/>
              </a:ext>
            </a:extLst>
          </p:cNvPr>
          <p:cNvSpPr txBox="1"/>
          <p:nvPr/>
        </p:nvSpPr>
        <p:spPr>
          <a:xfrm>
            <a:off x="3705980" y="4192129"/>
            <a:ext cx="825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Name,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9FB67C-4878-2589-232A-31EB8587BDBF}"/>
              </a:ext>
            </a:extLst>
          </p:cNvPr>
          <p:cNvSpPr txBox="1"/>
          <p:nvPr/>
        </p:nvSpPr>
        <p:spPr>
          <a:xfrm>
            <a:off x="3705980" y="4525256"/>
            <a:ext cx="8253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7457C1-3C7A-5948-9B92-7CF9016621CA}"/>
              </a:ext>
            </a:extLst>
          </p:cNvPr>
          <p:cNvSpPr txBox="1"/>
          <p:nvPr/>
        </p:nvSpPr>
        <p:spPr>
          <a:xfrm>
            <a:off x="227753" y="-266"/>
            <a:ext cx="4162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r>
              <a:rPr lang="en-US" sz="2800" dirty="0"/>
              <a:t>PRESENTER LOGO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6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B4C179-37A0-BB82-11A2-4925E70A1E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46094"/>
            <a:ext cx="12192000" cy="211906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BF1E84-5F9C-4101-F83F-649E4A7087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13190"/>
            <a:ext cx="6096000" cy="132904"/>
          </a:xfrm>
          <a:prstGeom prst="rect">
            <a:avLst/>
          </a:prstGeom>
          <a:solidFill>
            <a:srgbClr val="FF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68D72-9191-532E-1FC4-31EF1C8708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6522296"/>
            <a:ext cx="6096000" cy="132904"/>
          </a:xfrm>
          <a:prstGeom prst="rect">
            <a:avLst/>
          </a:prstGeom>
          <a:solidFill>
            <a:srgbClr val="008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7481F-3334-A2CE-96A8-7C3173D5DE1F}"/>
              </a:ext>
            </a:extLst>
          </p:cNvPr>
          <p:cNvSpPr txBox="1"/>
          <p:nvPr/>
        </p:nvSpPr>
        <p:spPr>
          <a:xfrm>
            <a:off x="1852630" y="905866"/>
            <a:ext cx="8253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DC6DC9-1111-D7F9-8E5A-C484D33BF457}"/>
              </a:ext>
            </a:extLst>
          </p:cNvPr>
          <p:cNvSpPr txBox="1"/>
          <p:nvPr/>
        </p:nvSpPr>
        <p:spPr>
          <a:xfrm>
            <a:off x="1852629" y="1356006"/>
            <a:ext cx="825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5F516A-4106-3A76-66CD-9C988EC7C69E}"/>
              </a:ext>
            </a:extLst>
          </p:cNvPr>
          <p:cNvSpPr txBox="1"/>
          <p:nvPr/>
        </p:nvSpPr>
        <p:spPr>
          <a:xfrm>
            <a:off x="1969192" y="4506914"/>
            <a:ext cx="8253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Paragraph 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2B1AE4-743A-4189-434D-0BCBC83C3152}"/>
              </a:ext>
            </a:extLst>
          </p:cNvPr>
          <p:cNvSpPr txBox="1"/>
          <p:nvPr/>
        </p:nvSpPr>
        <p:spPr>
          <a:xfrm>
            <a:off x="478869" y="403729"/>
            <a:ext cx="2635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PRESENTER LOGO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86177A8-E0D9-624F-6C45-78CDE423B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436" y="251926"/>
            <a:ext cx="2250263" cy="51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8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F1383020-BB75-E719-A417-828957501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17" y="5263355"/>
            <a:ext cx="2768567" cy="1370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5864E6-4BF3-C375-04A2-AD03D32C3353}"/>
              </a:ext>
            </a:extLst>
          </p:cNvPr>
          <p:cNvSpPr txBox="1"/>
          <p:nvPr/>
        </p:nvSpPr>
        <p:spPr>
          <a:xfrm>
            <a:off x="4014677" y="909425"/>
            <a:ext cx="41626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4000" dirty="0"/>
              <a:t>PRESENTER LOGO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8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21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Thorpe</dc:creator>
  <cp:lastModifiedBy>Dhruv Lavania</cp:lastModifiedBy>
  <cp:revision>9</cp:revision>
  <dcterms:created xsi:type="dcterms:W3CDTF">2023-01-09T20:37:37Z</dcterms:created>
  <dcterms:modified xsi:type="dcterms:W3CDTF">2023-02-01T16:35:29Z</dcterms:modified>
</cp:coreProperties>
</file>